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84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940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0667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1214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79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04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24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654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718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895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15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C0285-9928-4E83-8505-55D0DE612137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5D9BF-7324-4AA0-A58C-A18184E750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67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mtClean="0"/>
              <a:t>테스트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294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테스트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테스트</dc:title>
  <dc:creator>CTIT</dc:creator>
  <cp:lastModifiedBy>CTIT</cp:lastModifiedBy>
  <cp:revision>1</cp:revision>
  <dcterms:created xsi:type="dcterms:W3CDTF">2020-08-11T07:57:44Z</dcterms:created>
  <dcterms:modified xsi:type="dcterms:W3CDTF">2020-08-11T07:58:03Z</dcterms:modified>
</cp:coreProperties>
</file>